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1CF55-A06A-4DBA-A869-0D50C99AAEA0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05570-D21F-4D39-AC2D-A82FF01A95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5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117-9076-4E69-A6D1-C5E6328A55F7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F98-9085-4828-AFEC-07F51377F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17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117-9076-4E69-A6D1-C5E6328A55F7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F98-9085-4828-AFEC-07F51377F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05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117-9076-4E69-A6D1-C5E6328A55F7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F98-9085-4828-AFEC-07F51377F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69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117-9076-4E69-A6D1-C5E6328A55F7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F98-9085-4828-AFEC-07F51377F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71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117-9076-4E69-A6D1-C5E6328A55F7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F98-9085-4828-AFEC-07F51377F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11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117-9076-4E69-A6D1-C5E6328A55F7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F98-9085-4828-AFEC-07F51377F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10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117-9076-4E69-A6D1-C5E6328A55F7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F98-9085-4828-AFEC-07F51377F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45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117-9076-4E69-A6D1-C5E6328A55F7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F98-9085-4828-AFEC-07F51377F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70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117-9076-4E69-A6D1-C5E6328A55F7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F98-9085-4828-AFEC-07F51377F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88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117-9076-4E69-A6D1-C5E6328A55F7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F98-9085-4828-AFEC-07F51377F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62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117-9076-4E69-A6D1-C5E6328A55F7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F98-9085-4828-AFEC-07F51377F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99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2117-9076-4E69-A6D1-C5E6328A55F7}" type="datetimeFigureOut">
              <a:rPr lang="fr-FR" smtClean="0"/>
              <a:t>16/01/2017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EF98-9085-4828-AFEC-07F51377F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27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855" r="15352" b="2283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6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80"/>
            <a:ext cx="8657061" cy="6858478"/>
          </a:xfrm>
          <a:custGeom>
            <a:avLst/>
            <a:gdLst>
              <a:gd name="connsiteX0" fmla="*/ 579009 w 8657061"/>
              <a:gd name="connsiteY0" fmla="*/ 0 h 6858478"/>
              <a:gd name="connsiteX1" fmla="*/ 4408881 w 8657061"/>
              <a:gd name="connsiteY1" fmla="*/ 0 h 6858478"/>
              <a:gd name="connsiteX2" fmla="*/ 5475109 w 8657061"/>
              <a:gd name="connsiteY2" fmla="*/ 0 h 6858478"/>
              <a:gd name="connsiteX3" fmla="*/ 5480686 w 8657061"/>
              <a:gd name="connsiteY3" fmla="*/ 0 h 6858478"/>
              <a:gd name="connsiteX4" fmla="*/ 8657061 w 8657061"/>
              <a:gd name="connsiteY4" fmla="*/ 6858478 h 6858478"/>
              <a:gd name="connsiteX5" fmla="*/ 1232506 w 8657061"/>
              <a:gd name="connsiteY5" fmla="*/ 6858478 h 6858478"/>
              <a:gd name="connsiteX6" fmla="*/ 1232766 w 8657061"/>
              <a:gd name="connsiteY6" fmla="*/ 6857916 h 6858478"/>
              <a:gd name="connsiteX7" fmla="*/ 579009 w 8657061"/>
              <a:gd name="connsiteY7" fmla="*/ 6857916 h 6858478"/>
              <a:gd name="connsiteX8" fmla="*/ 579009 w 8657061"/>
              <a:gd name="connsiteY8" fmla="*/ 6858478 h 6858478"/>
              <a:gd name="connsiteX9" fmla="*/ 0 w 8657061"/>
              <a:gd name="connsiteY9" fmla="*/ 6858478 h 6858478"/>
              <a:gd name="connsiteX10" fmla="*/ 0 w 8657061"/>
              <a:gd name="connsiteY10" fmla="*/ 479 h 6858478"/>
              <a:gd name="connsiteX11" fmla="*/ 579009 w 8657061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57061" h="6858478">
                <a:moveTo>
                  <a:pt x="579009" y="0"/>
                </a:moveTo>
                <a:lnTo>
                  <a:pt x="4408881" y="0"/>
                </a:lnTo>
                <a:lnTo>
                  <a:pt x="5475109" y="0"/>
                </a:lnTo>
                <a:lnTo>
                  <a:pt x="5480686" y="0"/>
                </a:lnTo>
                <a:lnTo>
                  <a:pt x="8657061" y="6858478"/>
                </a:lnTo>
                <a:lnTo>
                  <a:pt x="1232506" y="6858478"/>
                </a:lnTo>
                <a:lnTo>
                  <a:pt x="1232766" y="6857916"/>
                </a:lnTo>
                <a:lnTo>
                  <a:pt x="579009" y="6857916"/>
                </a:lnTo>
                <a:lnTo>
                  <a:pt x="579009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579009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4671" y="2033574"/>
            <a:ext cx="5742603" cy="3854273"/>
          </a:xfrm>
        </p:spPr>
        <p:txBody>
          <a:bodyPr anchor="t">
            <a:normAutofit/>
          </a:bodyPr>
          <a:lstStyle/>
          <a:p>
            <a:pPr algn="l"/>
            <a:r>
              <a:rPr lang="fr-FR" sz="5400" dirty="0"/>
              <a:t>Pablo ESCOBAR</a:t>
            </a:r>
          </a:p>
        </p:txBody>
      </p:sp>
    </p:spTree>
    <p:extLst>
      <p:ext uri="{BB962C8B-B14F-4D97-AF65-F5344CB8AC3E}">
        <p14:creationId xmlns:p14="http://schemas.microsoft.com/office/powerpoint/2010/main" val="71118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498" y="2234412"/>
            <a:ext cx="2243135" cy="32090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65918" y="215827"/>
            <a:ext cx="2516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Se </a:t>
            </a:r>
            <a:r>
              <a:rPr lang="fr-FR" sz="2000" dirty="0" err="1"/>
              <a:t>llama</a:t>
            </a:r>
            <a:r>
              <a:rPr lang="fr-FR" sz="2000" dirty="0"/>
              <a:t> </a:t>
            </a:r>
            <a:r>
              <a:rPr lang="fr-FR" sz="2000" i="1" dirty="0"/>
              <a:t>Pablo Emilio Escobar </a:t>
            </a:r>
            <a:r>
              <a:rPr lang="fr-FR" sz="2000" i="1" dirty="0" err="1"/>
              <a:t>Gaviria</a:t>
            </a:r>
            <a:endParaRPr lang="fr-FR" sz="20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8412058" y="3734739"/>
            <a:ext cx="3629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Muera el 2 de </a:t>
            </a:r>
            <a:r>
              <a:rPr lang="fr-FR" dirty="0" err="1"/>
              <a:t>diciembre</a:t>
            </a:r>
            <a:r>
              <a:rPr lang="fr-FR" dirty="0"/>
              <a:t> de 1993</a:t>
            </a:r>
          </a:p>
          <a:p>
            <a:r>
              <a:rPr lang="fr-FR" dirty="0"/>
              <a:t>En Medellin, </a:t>
            </a:r>
            <a:r>
              <a:rPr lang="fr-FR" dirty="0" err="1"/>
              <a:t>Colombia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407434" y="2249419"/>
            <a:ext cx="3067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Es un </a:t>
            </a:r>
            <a:r>
              <a:rPr lang="fr-FR" dirty="0" err="1"/>
              <a:t>famoso</a:t>
            </a:r>
            <a:r>
              <a:rPr lang="fr-FR" dirty="0"/>
              <a:t> </a:t>
            </a:r>
          </a:p>
          <a:p>
            <a:r>
              <a:rPr lang="fr-FR" dirty="0" err="1"/>
              <a:t>Narcotraficante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1659" y="4225461"/>
            <a:ext cx="321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Nacio</a:t>
            </a:r>
            <a:r>
              <a:rPr lang="fr-FR" dirty="0"/>
              <a:t> el 1 de </a:t>
            </a:r>
            <a:r>
              <a:rPr lang="fr-FR" dirty="0" err="1"/>
              <a:t>diciembre</a:t>
            </a:r>
            <a:r>
              <a:rPr lang="fr-FR" dirty="0"/>
              <a:t> de 1949 </a:t>
            </a:r>
          </a:p>
          <a:p>
            <a:r>
              <a:rPr lang="fr-FR" dirty="0"/>
              <a:t>En </a:t>
            </a:r>
            <a:r>
              <a:rPr lang="fr-FR" dirty="0" err="1"/>
              <a:t>Rionegro</a:t>
            </a:r>
            <a:r>
              <a:rPr lang="fr-FR" dirty="0"/>
              <a:t>, </a:t>
            </a:r>
            <a:r>
              <a:rPr lang="fr-FR" dirty="0" err="1"/>
              <a:t>Colombia</a:t>
            </a:r>
            <a:endParaRPr lang="fr-FR" dirty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659949" y="5668032"/>
            <a:ext cx="384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1991 va en </a:t>
            </a:r>
            <a:r>
              <a:rPr lang="fr-FR" dirty="0" err="1"/>
              <a:t>prision</a:t>
            </a:r>
            <a:r>
              <a:rPr lang="fr-FR" dirty="0"/>
              <a:t> : L</a:t>
            </a:r>
            <a:r>
              <a:rPr lang="fr-FR" i="1" dirty="0"/>
              <a:t>a </a:t>
            </a:r>
            <a:r>
              <a:rPr lang="fr-FR" i="1" dirty="0" err="1"/>
              <a:t>Catedral</a:t>
            </a:r>
            <a:r>
              <a:rPr lang="fr-FR" i="1" dirty="0"/>
              <a:t> </a:t>
            </a:r>
          </a:p>
          <a:p>
            <a:r>
              <a:rPr lang="fr-FR" dirty="0"/>
              <a:t>En la </a:t>
            </a:r>
            <a:r>
              <a:rPr lang="fr-FR" dirty="0" err="1"/>
              <a:t>ciudad</a:t>
            </a:r>
            <a:r>
              <a:rPr lang="fr-FR" dirty="0"/>
              <a:t> de Medellin.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37902" y="2489964"/>
            <a:ext cx="203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 </a:t>
            </a:r>
            <a:r>
              <a:rPr lang="fr-FR" dirty="0" err="1"/>
              <a:t>Colombiano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86" y="396682"/>
            <a:ext cx="2945450" cy="196062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7434" y="4581721"/>
            <a:ext cx="2438400" cy="182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20" y="356957"/>
            <a:ext cx="2208028" cy="184002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851789" y="1148331"/>
            <a:ext cx="253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Alias </a:t>
            </a:r>
            <a:r>
              <a:rPr lang="fr-FR" i="1" dirty="0"/>
              <a:t>el Patron </a:t>
            </a:r>
            <a:r>
              <a:rPr lang="fr-FR" i="1" dirty="0" err="1"/>
              <a:t>del</a:t>
            </a:r>
            <a:r>
              <a:rPr lang="fr-FR" i="1" dirty="0"/>
              <a:t> Mal</a:t>
            </a:r>
          </a:p>
        </p:txBody>
      </p:sp>
    </p:spTree>
    <p:extLst>
      <p:ext uri="{BB962C8B-B14F-4D97-AF65-F5344CB8AC3E}">
        <p14:creationId xmlns:p14="http://schemas.microsoft.com/office/powerpoint/2010/main" val="303728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679" y="2698298"/>
            <a:ext cx="6839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Tiene un hijo que se llama Juan Pablo Escobar (</a:t>
            </a:r>
            <a:r>
              <a:rPr lang="es-ES" dirty="0" err="1"/>
              <a:t>Sebastian</a:t>
            </a:r>
            <a:r>
              <a:rPr lang="es-ES" dirty="0"/>
              <a:t> </a:t>
            </a:r>
            <a:r>
              <a:rPr lang="es-ES" dirty="0" err="1"/>
              <a:t>Marroquin</a:t>
            </a:r>
            <a:r>
              <a:rPr lang="es-E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679" y="15096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Tiene una hija que se llama Manuela Escobar</a:t>
            </a:r>
          </a:p>
        </p:txBody>
      </p:sp>
      <p:sp>
        <p:nvSpPr>
          <p:cNvPr id="4" name="Rectangle 3"/>
          <p:cNvSpPr/>
          <p:nvPr/>
        </p:nvSpPr>
        <p:spPr>
          <a:xfrm>
            <a:off x="581247" y="37023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Tiene 3 hermanos y 3 hermanas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6679" y="320934"/>
            <a:ext cx="514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Tiene una </a:t>
            </a:r>
            <a:r>
              <a:rPr lang="es-ES" dirty="0" err="1"/>
              <a:t>epsosa</a:t>
            </a:r>
            <a:r>
              <a:rPr lang="es-ES" dirty="0"/>
              <a:t> que se llama </a:t>
            </a:r>
            <a:r>
              <a:rPr lang="es-ES" dirty="0" err="1"/>
              <a:t>Maria</a:t>
            </a:r>
            <a:r>
              <a:rPr lang="es-ES" dirty="0"/>
              <a:t> Victoria Henao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558" y="307930"/>
            <a:ext cx="3856662" cy="289249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03016" y="4158760"/>
            <a:ext cx="883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-Roberto Escobar	-</a:t>
            </a:r>
            <a:r>
              <a:rPr lang="fr-FR" dirty="0" err="1"/>
              <a:t>Argemiro</a:t>
            </a:r>
            <a:r>
              <a:rPr lang="fr-FR" dirty="0"/>
              <a:t> </a:t>
            </a:r>
            <a:r>
              <a:rPr lang="fr-FR" dirty="0"/>
              <a:t>Escobar	  -Luis Fernando Escobar </a:t>
            </a:r>
          </a:p>
          <a:p>
            <a:r>
              <a:rPr lang="fr-FR" dirty="0"/>
              <a:t>                        -Alba Marina Escobar     -</a:t>
            </a:r>
            <a:r>
              <a:rPr lang="fr-FR" dirty="0" err="1"/>
              <a:t>Luz</a:t>
            </a:r>
            <a:r>
              <a:rPr lang="fr-FR" dirty="0"/>
              <a:t> María Escobar     -Gloria </a:t>
            </a:r>
            <a:r>
              <a:rPr lang="fr-FR" dirty="0" err="1"/>
              <a:t>Inés</a:t>
            </a:r>
            <a:r>
              <a:rPr lang="fr-FR" dirty="0"/>
              <a:t> Escobar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95153" y="5284381"/>
            <a:ext cx="729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 </a:t>
            </a:r>
            <a:r>
              <a:rPr lang="fr-FR" dirty="0" err="1"/>
              <a:t>madre</a:t>
            </a:r>
            <a:r>
              <a:rPr lang="fr-FR" dirty="0"/>
              <a:t> se </a:t>
            </a:r>
            <a:r>
              <a:rPr lang="fr-FR" dirty="0" err="1"/>
              <a:t>llama</a:t>
            </a:r>
            <a:r>
              <a:rPr lang="fr-FR" dirty="0"/>
              <a:t> </a:t>
            </a:r>
            <a:r>
              <a:rPr lang="fr-FR" dirty="0"/>
              <a:t> </a:t>
            </a:r>
            <a:r>
              <a:rPr lang="fr-FR" dirty="0" err="1"/>
              <a:t>Hermilda</a:t>
            </a:r>
            <a:r>
              <a:rPr lang="fr-FR" dirty="0"/>
              <a:t> de los Dolores </a:t>
            </a:r>
            <a:r>
              <a:rPr lang="fr-FR" dirty="0" err="1"/>
              <a:t>Gaviria</a:t>
            </a:r>
            <a:r>
              <a:rPr lang="fr-FR" dirty="0"/>
              <a:t> </a:t>
            </a:r>
            <a:r>
              <a:rPr lang="fr-FR" dirty="0" err="1"/>
              <a:t>Berríol</a:t>
            </a:r>
            <a:endParaRPr lang="fr-FR" dirty="0"/>
          </a:p>
          <a:p>
            <a:r>
              <a:rPr lang="fr-FR" dirty="0"/>
              <a:t>Su </a:t>
            </a:r>
            <a:r>
              <a:rPr lang="fr-FR" dirty="0" err="1"/>
              <a:t>padre</a:t>
            </a:r>
            <a:r>
              <a:rPr lang="fr-FR" dirty="0"/>
              <a:t> se </a:t>
            </a:r>
            <a:r>
              <a:rPr lang="fr-FR" dirty="0" err="1"/>
              <a:t>llama</a:t>
            </a:r>
            <a:r>
              <a:rPr lang="fr-FR" dirty="0"/>
              <a:t> Abel de </a:t>
            </a:r>
            <a:r>
              <a:rPr lang="fr-FR" dirty="0" err="1"/>
              <a:t>Jesús</a:t>
            </a:r>
            <a:r>
              <a:rPr lang="fr-FR" dirty="0"/>
              <a:t> Escobar </a:t>
            </a:r>
            <a:r>
              <a:rPr lang="fr-FR" dirty="0" err="1"/>
              <a:t>Echeverri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32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7591" y="97067"/>
            <a:ext cx="2476903" cy="785380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246" y="1159924"/>
            <a:ext cx="3085240" cy="4686547"/>
          </a:xfrm>
          <a:prstGeom prst="rect">
            <a:avLst/>
          </a:prstGeom>
        </p:spPr>
      </p:pic>
      <p:sp>
        <p:nvSpPr>
          <p:cNvPr id="3" name="Rectangle : coins arrondis 2"/>
          <p:cNvSpPr/>
          <p:nvPr/>
        </p:nvSpPr>
        <p:spPr>
          <a:xfrm>
            <a:off x="1979569" y="1290322"/>
            <a:ext cx="2103009" cy="8333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/>
          <p:cNvSpPr/>
          <p:nvPr/>
        </p:nvSpPr>
        <p:spPr>
          <a:xfrm>
            <a:off x="2203490" y="4886564"/>
            <a:ext cx="1562988" cy="8333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/>
          <p:cNvSpPr/>
          <p:nvPr/>
        </p:nvSpPr>
        <p:spPr>
          <a:xfrm>
            <a:off x="9457108" y="5522115"/>
            <a:ext cx="2212676" cy="8333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/>
          <p:cNvSpPr/>
          <p:nvPr/>
        </p:nvSpPr>
        <p:spPr>
          <a:xfrm>
            <a:off x="7921254" y="4124781"/>
            <a:ext cx="2509285" cy="5641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/>
          <p:cNvSpPr/>
          <p:nvPr/>
        </p:nvSpPr>
        <p:spPr>
          <a:xfrm>
            <a:off x="8328399" y="927011"/>
            <a:ext cx="2829365" cy="6721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/>
          <p:cNvSpPr/>
          <p:nvPr/>
        </p:nvSpPr>
        <p:spPr>
          <a:xfrm>
            <a:off x="9473609" y="2625437"/>
            <a:ext cx="2179675" cy="6715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/>
          <p:cNvSpPr/>
          <p:nvPr/>
        </p:nvSpPr>
        <p:spPr>
          <a:xfrm>
            <a:off x="461652" y="2981483"/>
            <a:ext cx="1987492" cy="63938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537577" y="5514355"/>
            <a:ext cx="231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Pablo Escobar es</a:t>
            </a:r>
          </a:p>
          <a:p>
            <a:r>
              <a:rPr lang="fr-FR" sz="2200" dirty="0"/>
              <a:t>Un poco </a:t>
            </a:r>
            <a:r>
              <a:rPr lang="fr-FR" sz="2200" dirty="0" err="1"/>
              <a:t>gordo</a:t>
            </a:r>
            <a:endParaRPr lang="fr-FR" sz="2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203490" y="1290322"/>
            <a:ext cx="1688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/>
              <a:t>Tiene</a:t>
            </a:r>
            <a:r>
              <a:rPr lang="fr-FR" sz="2200" dirty="0"/>
              <a:t> los </a:t>
            </a:r>
            <a:r>
              <a:rPr lang="fr-FR" sz="2200" dirty="0" err="1"/>
              <a:t>ojos</a:t>
            </a:r>
            <a:r>
              <a:rPr lang="fr-FR" sz="2200" dirty="0"/>
              <a:t> </a:t>
            </a:r>
            <a:r>
              <a:rPr lang="fr-FR" sz="2200" dirty="0" err="1"/>
              <a:t>oscuros</a:t>
            </a:r>
            <a:r>
              <a:rPr lang="fr-FR" sz="2400" dirty="0"/>
              <a:t>.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15588" y="3050312"/>
            <a:ext cx="220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Es un poco </a:t>
            </a:r>
            <a:r>
              <a:rPr lang="fr-FR" sz="2200" dirty="0" err="1"/>
              <a:t>bajo</a:t>
            </a:r>
            <a:endParaRPr lang="fr-FR" sz="2200" dirty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594226" y="2742535"/>
            <a:ext cx="2154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/>
              <a:t>Mide</a:t>
            </a:r>
            <a:r>
              <a:rPr lang="fr-FR" sz="2200" dirty="0"/>
              <a:t> 1 </a:t>
            </a:r>
            <a:r>
              <a:rPr lang="fr-FR" sz="2200" dirty="0" err="1"/>
              <a:t>metro</a:t>
            </a:r>
            <a:r>
              <a:rPr lang="fr-FR" sz="2200" dirty="0"/>
              <a:t> 67</a:t>
            </a:r>
          </a:p>
          <a:p>
            <a:endParaRPr lang="fr-FR" sz="2000" dirty="0"/>
          </a:p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353918" y="4886564"/>
            <a:ext cx="1679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Tiene</a:t>
            </a:r>
            <a:r>
              <a:rPr lang="fr-FR" sz="2400" dirty="0"/>
              <a:t> </a:t>
            </a:r>
            <a:r>
              <a:rPr lang="fr-FR" sz="2200" dirty="0"/>
              <a:t>un</a:t>
            </a:r>
            <a:r>
              <a:rPr lang="fr-FR" sz="2400" dirty="0"/>
              <a:t> bigote.</a:t>
            </a:r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116387" y="4124781"/>
            <a:ext cx="2714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Su </a:t>
            </a:r>
            <a:r>
              <a:rPr lang="fr-FR" sz="2200" dirty="0" err="1"/>
              <a:t>pelo</a:t>
            </a:r>
            <a:r>
              <a:rPr lang="fr-FR" sz="2200" dirty="0"/>
              <a:t> es </a:t>
            </a:r>
            <a:r>
              <a:rPr lang="fr-FR" sz="2200" dirty="0" err="1"/>
              <a:t>morero</a:t>
            </a:r>
            <a:endParaRPr lang="fr-FR" sz="2200" dirty="0"/>
          </a:p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328399" y="1052072"/>
            <a:ext cx="298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/>
              <a:t>Tiene</a:t>
            </a:r>
            <a:r>
              <a:rPr lang="fr-FR" sz="2200" dirty="0"/>
              <a:t> </a:t>
            </a:r>
            <a:r>
              <a:rPr lang="fr-FR" sz="2200" dirty="0" err="1"/>
              <a:t>pelo</a:t>
            </a:r>
            <a:r>
              <a:rPr lang="fr-FR" sz="2200" dirty="0"/>
              <a:t> </a:t>
            </a:r>
            <a:r>
              <a:rPr lang="fr-FR" sz="2200" dirty="0" err="1"/>
              <a:t>corto</a:t>
            </a:r>
            <a:r>
              <a:rPr lang="fr-FR" sz="2200" dirty="0"/>
              <a:t>, </a:t>
            </a:r>
            <a:r>
              <a:rPr lang="fr-FR" sz="2200" dirty="0" err="1"/>
              <a:t>rizado</a:t>
            </a:r>
            <a:endParaRPr lang="fr-FR" sz="2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87769" y="166592"/>
            <a:ext cx="264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description </a:t>
            </a:r>
            <a:r>
              <a:rPr lang="fr-FR" dirty="0" err="1">
                <a:solidFill>
                  <a:schemeClr val="bg1"/>
                </a:solidFill>
              </a:rPr>
              <a:t>fisica</a:t>
            </a:r>
            <a:r>
              <a:rPr lang="fr-FR" dirty="0">
                <a:solidFill>
                  <a:schemeClr val="bg1"/>
                </a:solidFill>
              </a:rPr>
              <a:t> de Pablo :</a:t>
            </a:r>
          </a:p>
        </p:txBody>
      </p:sp>
    </p:spTree>
    <p:extLst>
      <p:ext uri="{BB962C8B-B14F-4D97-AF65-F5344CB8AC3E}">
        <p14:creationId xmlns:p14="http://schemas.microsoft.com/office/powerpoint/2010/main" val="21289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/>
          <p:nvPr/>
        </p:nvSpPr>
        <p:spPr>
          <a:xfrm>
            <a:off x="153599" y="137197"/>
            <a:ext cx="2336264" cy="100779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pentagone 30"/>
          <p:cNvSpPr/>
          <p:nvPr/>
        </p:nvSpPr>
        <p:spPr>
          <a:xfrm rot="11614286">
            <a:off x="9446958" y="5466001"/>
            <a:ext cx="2146020" cy="753176"/>
          </a:xfrm>
          <a:prstGeom prst="homePlat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Flèche : pentagone 31"/>
          <p:cNvSpPr/>
          <p:nvPr/>
        </p:nvSpPr>
        <p:spPr>
          <a:xfrm rot="12248614">
            <a:off x="9273528" y="1717599"/>
            <a:ext cx="2058876" cy="636280"/>
          </a:xfrm>
          <a:prstGeom prst="homePlate">
            <a:avLst/>
          </a:prstGeom>
          <a:solidFill>
            <a:schemeClr val="tx1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Flèche : pentagone 32"/>
          <p:cNvSpPr/>
          <p:nvPr/>
        </p:nvSpPr>
        <p:spPr>
          <a:xfrm rot="20420060">
            <a:off x="1005961" y="2541941"/>
            <a:ext cx="2146020" cy="753176"/>
          </a:xfrm>
          <a:prstGeom prst="homePlate">
            <a:avLst/>
          </a:prstGeom>
          <a:solidFill>
            <a:schemeClr val="tx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Flèche : pentagone 24"/>
          <p:cNvSpPr/>
          <p:nvPr/>
        </p:nvSpPr>
        <p:spPr>
          <a:xfrm rot="20420060">
            <a:off x="840641" y="4649546"/>
            <a:ext cx="2146020" cy="753176"/>
          </a:xfrm>
          <a:prstGeom prst="homePlat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7719" r="32936"/>
          <a:stretch/>
        </p:blipFill>
        <p:spPr>
          <a:xfrm>
            <a:off x="4426989" y="441250"/>
            <a:ext cx="3338623" cy="6177517"/>
          </a:xfrm>
          <a:prstGeom prst="rect">
            <a:avLst/>
          </a:prstGeom>
        </p:spPr>
      </p:pic>
      <p:cxnSp>
        <p:nvCxnSpPr>
          <p:cNvPr id="3" name="Connecteur droit 2"/>
          <p:cNvCxnSpPr>
            <a:cxnSpLocks/>
          </p:cNvCxnSpPr>
          <p:nvPr/>
        </p:nvCxnSpPr>
        <p:spPr>
          <a:xfrm flipV="1">
            <a:off x="3050808" y="2471757"/>
            <a:ext cx="2752362" cy="104774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cxnSpLocks/>
          </p:cNvCxnSpPr>
          <p:nvPr/>
        </p:nvCxnSpPr>
        <p:spPr>
          <a:xfrm flipV="1">
            <a:off x="6921281" y="5603358"/>
            <a:ext cx="2594859" cy="478465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4"/>
          <p:cNvCxnSpPr>
            <a:cxnSpLocks/>
            <a:stCxn id="25" idx="3"/>
          </p:cNvCxnSpPr>
          <p:nvPr/>
        </p:nvCxnSpPr>
        <p:spPr>
          <a:xfrm flipV="1">
            <a:off x="2924075" y="4527917"/>
            <a:ext cx="2770562" cy="137116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H="1">
            <a:off x="6410919" y="1620357"/>
            <a:ext cx="2977630" cy="369332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1402592">
            <a:off x="9362356" y="1932637"/>
            <a:ext cx="242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Una </a:t>
            </a:r>
            <a:r>
              <a:rPr lang="fr-FR" dirty="0" err="1">
                <a:solidFill>
                  <a:schemeClr val="bg1"/>
                </a:solidFill>
              </a:rPr>
              <a:t>camisa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blanca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 rot="20492034">
            <a:off x="772594" y="4763846"/>
            <a:ext cx="242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 </a:t>
            </a:r>
            <a:r>
              <a:rPr lang="fr-FR" dirty="0" err="1">
                <a:solidFill>
                  <a:schemeClr val="bg1"/>
                </a:solidFill>
              </a:rPr>
              <a:t>pantalones</a:t>
            </a:r>
            <a:r>
              <a:rPr lang="fr-FR" dirty="0">
                <a:solidFill>
                  <a:schemeClr val="bg1"/>
                </a:solidFill>
              </a:rPr>
              <a:t> negro</a:t>
            </a:r>
          </a:p>
        </p:txBody>
      </p:sp>
      <p:sp>
        <p:nvSpPr>
          <p:cNvPr id="21" name="ZoneTexte 20"/>
          <p:cNvSpPr txBox="1"/>
          <p:nvPr/>
        </p:nvSpPr>
        <p:spPr>
          <a:xfrm rot="738845">
            <a:off x="9727470" y="5563127"/>
            <a:ext cx="242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Zapatos</a:t>
            </a:r>
            <a:r>
              <a:rPr lang="fr-FR" dirty="0">
                <a:solidFill>
                  <a:schemeClr val="bg1"/>
                </a:solidFill>
              </a:rPr>
              <a:t> de </a:t>
            </a:r>
            <a:r>
              <a:rPr lang="fr-FR" dirty="0" err="1">
                <a:solidFill>
                  <a:schemeClr val="bg1"/>
                </a:solidFill>
              </a:rPr>
              <a:t>vestir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negros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ZoneTexte 21"/>
          <p:cNvSpPr txBox="1"/>
          <p:nvPr/>
        </p:nvSpPr>
        <p:spPr>
          <a:xfrm rot="20445178">
            <a:off x="1039720" y="2644210"/>
            <a:ext cx="242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Una</a:t>
            </a:r>
            <a:r>
              <a:rPr lang="fr-FR" dirty="0"/>
              <a:t> </a:t>
            </a:r>
            <a:r>
              <a:rPr lang="fr-FR" dirty="0" err="1">
                <a:solidFill>
                  <a:schemeClr val="bg1"/>
                </a:solidFill>
              </a:rPr>
              <a:t>chaqueta</a:t>
            </a:r>
            <a:r>
              <a:rPr lang="fr-FR" dirty="0">
                <a:solidFill>
                  <a:schemeClr val="bg1"/>
                </a:solidFill>
              </a:rPr>
              <a:t> gris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48581" y="302772"/>
            <a:ext cx="257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la </a:t>
            </a:r>
            <a:r>
              <a:rPr lang="fr-FR" dirty="0" err="1"/>
              <a:t>fotographia</a:t>
            </a:r>
            <a:r>
              <a:rPr lang="fr-FR" dirty="0"/>
              <a:t>, </a:t>
            </a:r>
          </a:p>
          <a:p>
            <a:r>
              <a:rPr lang="fr-FR" dirty="0"/>
              <a:t>Pablo Escobar </a:t>
            </a:r>
            <a:r>
              <a:rPr lang="fr-FR" dirty="0" err="1"/>
              <a:t>lleva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24721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157</Words>
  <Application>Microsoft Office PowerPoint</Application>
  <PresentationFormat>Grand écran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Pablo ESCOBAR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ESCOBAR</dc:title>
  <dc:creator>Pascal Barcha</dc:creator>
  <cp:lastModifiedBy>Pascal Barcha</cp:lastModifiedBy>
  <cp:revision>27</cp:revision>
  <dcterms:created xsi:type="dcterms:W3CDTF">2017-01-11T13:16:35Z</dcterms:created>
  <dcterms:modified xsi:type="dcterms:W3CDTF">2017-01-16T20:28:03Z</dcterms:modified>
</cp:coreProperties>
</file>