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77" r:id="rId4"/>
    <p:sldId id="256" r:id="rId5"/>
    <p:sldId id="287" r:id="rId6"/>
    <p:sldId id="281" r:id="rId7"/>
    <p:sldId id="282" r:id="rId8"/>
    <p:sldId id="269" r:id="rId9"/>
    <p:sldId id="276" r:id="rId10"/>
    <p:sldId id="283" r:id="rId11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52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0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83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30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11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41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42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5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20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3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D425-5B73-42CF-A221-4E00BB76EDDC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AABBD-344A-499C-85AE-303FA51673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cpe89@wanadoo.fr" TargetMode="External"/><Relationship Id="rId2" Type="http://schemas.openxmlformats.org/officeDocument/2006/relationships/hyperlink" Target="mailto:fcpe89collegeparon@sfr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fcpe.asso.fr/" TargetMode="External"/><Relationship Id="rId4" Type="http://schemas.openxmlformats.org/officeDocument/2006/relationships/hyperlink" Target="mailto:fcpe89president@orange.f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karenefabre@hotmail.fr" TargetMode="External"/><Relationship Id="rId7" Type="http://schemas.openxmlformats.org/officeDocument/2006/relationships/hyperlink" Target="mailto:vey.renault@orange.fr" TargetMode="External"/><Relationship Id="rId2" Type="http://schemas.openxmlformats.org/officeDocument/2006/relationships/hyperlink" Target="mailto:fcpe89collegeparon@sfr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onialegron@aol.com" TargetMode="External"/><Relationship Id="rId5" Type="http://schemas.openxmlformats.org/officeDocument/2006/relationships/hyperlink" Target="mailto:murielrenault@hotmail.fr" TargetMode="External"/><Relationship Id="rId4" Type="http://schemas.openxmlformats.org/officeDocument/2006/relationships/hyperlink" Target="mailto:imocar-pro-g@orange.f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0343"/>
            <a:ext cx="4713692" cy="6659026"/>
          </a:xfrm>
        </p:spPr>
      </p:pic>
    </p:spTree>
    <p:extLst>
      <p:ext uri="{BB962C8B-B14F-4D97-AF65-F5344CB8AC3E}">
        <p14:creationId xmlns:p14="http://schemas.microsoft.com/office/powerpoint/2010/main" val="100898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467">
        <p:push dir="u"/>
      </p:transition>
    </mc:Choice>
    <mc:Fallback xmlns="">
      <p:transition spd="slow" advClick="0" advTm="10467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 smtClean="0"/>
              <a:t>Les représentants d’élèves vous remercient de votre attention</a:t>
            </a:r>
            <a:endParaRPr lang="fr-FR" sz="5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78" y="454014"/>
            <a:ext cx="1008112" cy="95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8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782">
        <p:push dir="u"/>
      </p:transition>
    </mc:Choice>
    <mc:Fallback xmlns="">
      <p:transition spd="slow" advClick="0" advTm="11782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effectLst/>
              </a:rPr>
              <a:t>Fédérations de parents d’élèves</a:t>
            </a:r>
            <a:br>
              <a:rPr lang="fr-FR" b="1" dirty="0" smtClean="0">
                <a:effectLst/>
              </a:rPr>
            </a:br>
            <a:r>
              <a:rPr lang="fr-FR" b="1" dirty="0" smtClean="0"/>
              <a:t>Au collège A. Malraux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2204864"/>
            <a:ext cx="4435269" cy="3744416"/>
          </a:xfrm>
        </p:spPr>
      </p:pic>
      <p:sp>
        <p:nvSpPr>
          <p:cNvPr id="4" name="AutoShape 4" descr="data:image/jpeg;base64,/9j/4AAQSkZJRgABAQAAAQABAAD/2wCEAAkGBhASEBUUExQWFRQVGBcYGBYYFxcZGRUbGhsZHBwcFxgXHSYeFxojGRoXHzEgJScqLCwuGh4xNTAtNSYrLCkBCQoKDgwOGg8PGjUkHyQtKiktLCs1MSw0MDEsLy0vLywtKiouMCwsMC8tLCwsLCwsLCwsLCwsLCwsLCwsLCwqLP/AABEIAHUBrQMBIgACEQEDEQH/xAAcAAACAgMBAQAAAAAAAAAAAAAABwUGAwQIAQL/xABIEAACAAQDAgkIBwcCBgMAAAABAgADBBEFEiEGMQcTFyJBUVJhcVOBkZKTobHRFjI0QnJzwRQjM2KCorJ08CRDVMLS4RVj8f/EABsBAAIDAQEBAAAAAAAAAAAAAAAFAwQGAgEH/8QANhEAAQMCAwYFBAEDBAMAAAAAAQACAwQREiFRBRUxQYHwE2FxkaEiscHRFDI0UiMzQuEGgvH/2gAMAwEAAhEDEQA/AHjENiO11HJYq80ZhvCgsR45RYHujDttiryKRihszkICPu3uSR32BhRwyo6ITNxuOSSbR2maZwjjFzxzTX5QaHtt6jfKDlBoe23qN8oVEEX92Q6nvolW+6jQex/aa/KDQ9tvUb5QcoND229RvlCogg3ZDqe+iN91Gg9j+01+UGh7beo3yg5QaHtt6jfKFRBBuyHU99Eb7qNB7H9pr8oND229RvlGXFNuKOncJNdgxVWFkY6Nu3CFHElwi/a0/Ik/AxE7Z8Qe1tznf4t5K3DtWZ7HOIGVvm/mr9ym4d5R/Zv8oOU3DvKP7N/lCYgiT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c/Kbh3lH9m/yg5TcO8o/s3+UJiCDdsWp76I3rNoO+q6AG0EjIj3OWYodeadQd3hHn0ip+0fVMVaV9ko/wDTp8IxxhquukhndG21gVtqWlZLC17uJCtv0ip+0fVMH0ip+0fVMVKCK285tB31Vj+DH5q2/SKn7R9UwfSKn7R9UxUoIN5zaDvqj+DH5q2/SKn7R9UwfSKn7R9U/KKlBBvObQd9UfwY/NXunqUcXQgju/XqjLFMwerKTltuYhSOsHT3GLnDekqfHZe2YS6oh8J1uSqXCZ9kT81f8XhYwzuEz7In5q/4vFCotnaqaLy5LkHptYHwLWBjWUDmtgu42zKw+1mOfVWaL5DgmRsfgchKWU4RWd1DM5AJudbAncBut3Rq7b7NyXp3mqqpMljNcADMBvDW36bjGns7KxWlTIacTJe8KZssFb77G50vra0R+1+MV8xCjyGkyvvWu2a3acaWv0RTZG81GJrwc+Nxw9EyklibSYXRkG1rYTx1vaypkEEEP1kkQRMbP7MTqstksqrbMzXtr0ADUmN3HNhZ9PLMzMsxB9bLcFe8g9HniA1EYfgLs1abSTOj8UN+nVVqJLhF+1p+RJ+BiNMSXCL9rT8iT8DHj/8Adb6H8Kel/wBp/q38qrQQQRMhEbmHYRPnkiTLaYVtfKL2vuv6DGnDD4Hv4lR+GX8XiColMUZeOSsU0QmlDDzVV+huIf8ATTfViPlYbOaaZSy2aYCVKAEsCDY3A3WMdExUcSxugwsuApadNZpjBbF2LEnnsdFXXQe46mF0e0HvyDbnlZNJdmRss4vsOd1TqLgqrnF3MuX3MxLf2Aj3x9VfBRWqLo0qZ3BipPhmFvfEzI4YJZbn07BetZgY+gqB74vGFYtJqZQmSmzKfSD0hh0EdUcS1NVFm8WCkhpaOXJhuUga6gmyXKTUZHG9WFj4947xGvD52n2alVkkowAcXKP0of1U9I/WxhF1VK8t2RxZkJVh1EGxi/S1QnGhCW1lIad2oPBYo2KHD5s58kpGdupRfznqHeY3tmdnZlZPEtdFGrv2F6+8ncB/7h24PgkilliXJUKOk/eY9bHpP+xHNVWCD6RmV3SULqj6jk1LCi4Ka1xd2ly+4sWb+0W98brcD862lRLJ/Aw99zFx2k22pqM5XJeYRfi0sSB1sSbKPf3RXpHC/JLc+Q6r1hlY+ggfGKTZqyQYmjLp+VfdBQxnA459fwqrivBzXyAWyCao6ZZzH1SA3oBiskR0NhmKSqiUJkpgyHp6j0gg6gjqir7ebEJUI06Stp6i5A/5oHQR2+o9O49Fu4NoHFglFvP9qKo2aMOOE38v0lBBBE9sfsq9bOy3KyksZjjoHQF/mOvhYnuLV7wxpc7gk8cbpHBreJUZhuEz6hssmW0w9NhoPE7lHiYtdHwTVjC7vKl91yxHoFvfDSw7DJVPLEuUgRB0Dp7yd5PeYg9o9vqWkbIc0yaN6Jbm/iY6Dw1PdCc10srsMITxuz4YW4pnfj/tVOZwQT7aT5ZPerD33MQWL7AV1OCxl8Yg3tLOa3iLBh6IuFJwvSC1pkh0XtBg1vEWHui8UVbLnS1mS2DIwuGHT8vCPHVVVCf9Qd9F62kpJx/pHPvkVzpBDS4Q9iEdGqZCgOt2mKBo46WA7Q3nr16d6thrBO2ZuJqUVFO6B+FymfobiH/TTfVjVxDAamQoadKeWCbAsLXO+3oEdAy9w8BEbjtBTOqzKm3FyTxnO+rexHOHTv3dJtvhWzaTi6xb7Js/ZTA27XZ+aT2C7FVtUA0uXlQ7nc5VPh0sO8AxPckVVb+NJv1c+3py/pEvXcLslWtKkM6j7zMEv4CzG3jaJXZvhEpqpxLIMqYdysQQ3crDp7iB3XjuWerAxYbD3XEVPRE4MVz7JbY3sTWUoLTEzIN7ocyjx6VHeQBEDHSLKCLHdCh4RdkVppgnShaTMNio3S332HUpFyB0WI6okpK7xTgfxUVZs/wm44+HNUyCCCGiUIggggQmtK+yUf8Ap0+EY42KFFNPQhvqmTLB8DaLSmBU4+4D4kn9Y+ZVNI+eqlLSMivplNUNip4wRyVOgi3Tdn5B+6V8Cf10iKrdmnXWWcw6tzfIxUk2fMwXtf0VplZG424eqhoAIksGwnjmOY2Vd46Sf0i0U9HLliyKB8fOd5j2noHzDETYLyarbGcIFyqauHTjulv6pjyZQzVF2RgOsqbemLzHhEXt1Mt/UVV/nu0VGo/4ifiX4iL1FNmUnF1IXoDrbwJFouUe7MaWh7TyK8riHYSNFF7QYjTyJavPXMocZebms1msQDu0vrEK3CXSdiaf6V/V494TPsifmr/i8LGNdR0kc0eJyxm0doTU82CO3Ack8cNxFJ8pZsu+VhpcWOhIII6wQRG1ELsbIyUMkda5vWJb9YmoVyNDXkDgCU+hcXxtc7iQCqvimytDV5jLZFmD70sqdf50Bsfce+KDiezFVIco0tm6mRSysOsEDTwOsalfIMqe6bijst+nQkRM4Nt1VSCA7canZc6+Z9/puIfxxTRN+h2IaH8FZGWamqH2lbgOoz9wpDYbaBKXPKn3lq5zBmBABtYhuoWA18YsG0m2FKsh1R1mu6soVTmHOFrsRoAL7t5iYwrFJNXKzpqp0KsNVPUw88atfsfRTd8pVPWnMP8AbofOIWPlidNikaQeYCexwTsp8ELw4WyJ0Puk9Ext3QzZtVK4uW755ErLlUtfQ7rCJvGuDiYgLSG4wD7hsH8x3N7ogZW0lZLTilmuqrpl0BXuuRmFuq+kNxIJiHxEG1+Pms+GOpMUc7SL2zHl/wDV8SNhGQBqudLpgdynnzD4Ip/XzRmTZCjnXSlqWadYlUmJlEy3QrdB8YiZkwsSWJJO8k3J8Sd8fdNUNLdXXQqQw8QbxIYpCL48+lv38qMVcd7YMvMm/wCB8KFmSyrFWBBBIIO8EaEHvvDC4Hv4lR+GX8XivcIFOq4hNK6Bwkz1lF/7rnzxYeB7+JUfhl/F4r1T8dKXagfhMqRmCrDdCfymdHP+0jk1lQSSTx03f3OQPcAI6Ajn3aH7ZUfnTf8ANopbM/qd6K/tf+hvqo+LhwY400qsEonmTxlI6AwBKnx3r5+6KfG/gE3LVyGHRNl/5iG07A+NzToktO8sla4aroOFDwq4cJdYJgGk5AT+JeafdkhvQuOGJObTHpvNH+HyhDQOtOBrdaPaTQ6nJ0spngywgSqITCOfOOcn+UXCjwtc/wBRiyYpXrIkTJrbpas1uuw3ec6eeMOz8sLSSANwlSx/YIz4jRSp0ppc0Ay2tmBJANiCNQR0gRBI/HKXO1ViJmCENboufK2sebMaY5u7ksx7z+kYYdv0IwryKeu//lB9CMK8inrv/wCUNxtGIZBp+P2kh2XKTcuHz+lTOCfFSlS8knmzVLAfzJ81zegQ2IgsP2Yw+RMEyVLRXW9mDsbXBB3tbcTEz+0p2l9IhXVSNlkxtCb0cToY8DzdJHbzCxIr5qgWVyJi+D6nzZs0NHYPCBT0MoW50wcY3i4uPQuUeaKNwtBTVSiCDeVbTuZvnDXlIAoA3AADzRaqpSaeMa/hVKOJramQjl+VH7S4t+zUs2d0qvN72Oi/3EQg5s1mYsxJZiSSd5J1JPfeOg8Vw2RPl5J6hkuDYkgXG7cREN9CMK8inrv/AOUc0dTHA03BuV1XUklQ4YSABqklDG4IsVOabTk6WExR1G4VvTdfRFn+hGFeRT13/wDKNvDNnaCnfjJKIj2K3DsdDa41YjoETVFbHLGWWKgpqCWGUPxBTJEILajDBT1k6UNFVjl/CwzL/aQIfX7SnaX0iE7wnKP/AJBiCDmlodPAj9BEWzXESEahTbVaDEHaFOSXuHgIo3C65FLKAJsZuo67K1r9cXmXuHgIonC99mk/m/8AY0VqT/fb6q1W/wBu70Sqj1WIIINiNQRvB7o8gjULIp97J4uamjlTT9YizfiU5T6SL+ePnbDDhPoZyW1yFl/EnOHvFvPEDwSzCaJx2ZzW86ofjeLq63BB6dIyso8KY4eRWwhPjQDFzC5vif2Y2TarDOz8VJTRntckn7qjpO7wuIgSOiGfhMni8OpUH3w01u8sdPcbQ22rWOpKcyN48AkmyqNtXUBj+HEqKn8HtOw/c1RDdAmpYH+obvQYrmLbJVlOf3kpivbTnof6l3ee0XqM9PXTJf1GI7uj0HSMrTf+STMNphiHlktPUf8AjsDx/pHCV8hCtNSKQQRTy7g7xp09UXOgqM8pG6wL+PT77xS589nbMxJJ6TFj2Yn3lsvZPuP/ALvFKlqfFqnu4Ys0wmp/Dp2t/wAclMwQQQ5S1Qp/c1f8s4f3f/v+UTURuP0ueUSPrJzh5t/u180bVBVcZLVusa+PT74qxfRI6P8A9h14/P3ViT6mB/Q/j4WxBBBFpV1FYzRZjLmDerKD4Fh8D8TErHhEexG2MNcXDnZdl5LQDyVS4TPsifmr/i8LNEJIA3nQeJhmcJn2RPzV/wAXij7J0nGVslegOGPgnO/SNJQuw0xdpdY3ajPErAwc7BN+lkiXLVehFC+ZRb9Ix4bicqol55TZluRfUajrB1H/ALEQ+3WL8TSMAefN5g8D9Y+rp4kRU+DvGuKnmSx5k3d3ON3pGnqwsZSukhdL35p5LXNiqGQcj8ad+a1NvqPJXOeiYFcecWPvUxXYvvChSfwZn4kJ9DD/ALooUPKN+OFp6eyy20Y/DqXjzv75pn8G1MVpGY/fmMR4ABfiDFrMROCS1pqGXn0CS8zd1xmb3kxHbI7YftbOkwKrjnKBfVerXpGnjfuhDM10rnyAZArWU72QMihccyEuaysnh3V5jlgxDXdt4Nj09cbrbI1nEidkzBhmsCC9juJXfr6Yy7c0XF1szqezj+oa/wBwaMO22ITZNbKeU7IyyJNipt0HTvHcdIeCRxDPDtmLrMinbikEtzhNvvnn6KHtHkTkrG6StFqi1NUeWUfu5n5i/dPf7+iNil2elSXE2fU05koc3MmZ2mW1CqoGt4k/kAD6hY6frVQ/wXl30G4109RyUXwjH/jcvSsqUp8ct/1id4Hv4lR+GX8Xik43ihqaiZOOmdiQOoblHmUARduB7+JUfhl/F4q1DS2kwnQfhNaZwfWYhwufsUzo592h+2VH503/ADaOgoSu3mzM6nqZkwgtKmuzhwNAWJJVuognzjz2pbNcA8g80w2qxxjBA4FVeJTZemMytp1HTNQnwUhj7gYi4ZfBjsm6N+1TVK6ESlIsdd726BbQddyeq7WplEcZJ6JNSQmWUAdUx4WfDDUDNTp0gTGPnKgfAwzIRm3GNCqrXdTdFsiHrVb6juLFj4EQm2ewumxaJ7tOQNhw6ptbHVgm0FOw8mqnxTmn3qYy7T4cZ9HOlAXLIco62Gq/3ARRuCraMKWpXNsxzy79f3l84Fx/VDNiGoYYZj63CnpntngHpYrm20FoYO3XB/MExp9MpdGJZ5a/WUneVH3lJ1sNR4bl+6kGx0I3g6EeaNFDM2VuJqzE8D4XYXLy0FoySKd3YKil2O4KCxPmGsTtVsJWS6ZqiYgULa6Xu4U/eIG4DTS99/VHTpGtIDjxXDYnvBLRwVejobB6wTaeVMH30RvSBf3xzzDR4K9ow0s0rnnJdpd/vKdSB3gknwPdFDaMRdGHDkmWy5QyQsPNWHbzDjOw+coF2UBx/QQx/tBEI20dJEQots+D6bJmNNp0LyWJOVRdpXdYaleojd07rmvs6oa28bj5hWtp0znWkaPIqlWgtAYzUtHMmtllozsehQWPoEOibZpAATkFhtBE/imxFXT04nzVAFwCoN2QHcWtoBfTf0iICOWPa8Xabrt8bozZwsukJe4eAiicL32aT+b/ANjRe5e4eAitcIGz0yrpQJery2zhe3oQQD0Gx08O+MzTODZmk6rWVbS+BwbxskpBH3NlMrFWBVhoQRYg94OojcwTBJ1VNEuUtyd7fdQdbHoHx6I05cALngsi1pccIGaaPBVTFaAsf+ZMdh4AKvxUxbK2oEuW7ncisx8wJ/SMeF4ckiSkpPqooUd9t5PeTc+eK3wl42JNGZYPPn8wD+X758Lc3+qMwf8AXny5la0Wp6fPkO/lJu8NSla9FRkbuJA86mxhVxfdjMalTKYU02YsuZLYtKZzZWVtStzuOa5846jF3blM+elIYLkG6WbDqGQ1P1mwIspWM1LRvMNkF+s9A8T0R8VVVSU4zT56G26XKYO7d2n1fE+mKZtDtpOqRxaDiZHRLU/W/MP3j3bvjGUoNhz1BvJ9LVqa7bUNOLMOJyu9XRvLbK2+1xY3BHdEhszOtNK9pT6Rr8LxGS/slH/p0+EZsLm5ZyH+YD06frC9zBTVeEcAbJg15npsR5i6u0EEEaVJF4RENg54qbMkndfMvh/+W9BiaiHxxCjS5w+6bN3g/wCyPPFWo+m0o/4/Y8f2p4fquzX78lMQR4jAgEbjqI9i0oEQQQQIVS4TPsifmr/i8QPBnS3qZjncku3nYj9A0WDhJlk0YIH1Zik9wsw+JELmkxObKV1luVEwZXAtzhr6N53dcPaVhkpSxp4lZavlbDXiRwyAB+/5Untjjn7TUkqby05qd46W859wEQktypBBsQQQR0EbjHzBDNjAxoYOASKWV0rzI7ic0wsfxBazCeN+8jIXHUwOU+Yhr+BEUfC6TjZ8uX23VfMSL+68YUqHCsoYhWtmUE2a2643G0EieyMGQlWGoINiPAxDFB4TXNaeZt5KzUVQnka944AA+dlfOETaEBf2aWdTYzLdAGoXxOhPcB1xScMxB5E5JqfWQ38esHuIuPPGs7kkkm5OpJ3nxjyPYadsUfh8dfNc1NW+ebxeGnlZXPhDdJqU1QmqzFYX9BAPeLsIrvCH9qT8iT8DGm9W5liWWJRSSF6ATvIjc4Q/tSfkSfgYiZH4TmM0xfhXvGE4kkta+H3sbqrwQQRcVZEMTge/iVH4ZfxeF3DE4Hv4lR+GX8XinXf7Dun3V7Z/9w3r9kzoo+FcIErj51NVELlmzFSYfqlQ7AK/UQNL7j02O+8Rz7tD9sqPzpv+bQpooGzYmuTqvqHwBrmp5U2EUdxMlyZN94dZaekMBG3UVKS1LOyoo3sxAA85jneRVzE+o7L+FivwMeTql3N3ZmPWxJ+MWjswk5v791TG1WgZMz78kwdtuEVXRpFKSQ2jzd1x0qnTr0t6OuF1BBDKGFsLcLUqnnfO7E9fUuYVIIJBBBBGhBG4g9BhmbL8KKFRLq+aw040C6t+MDVT3jTwhYwR5NAyYWcvYKl8BuxdFUlfKmrmlurjrVg3wj2fRSn+uit+JQfiI51RyDcGx6xoYztiE4ixmOR1Z2t8YWnZhByd8JqNrAj6mfP/AEnpX41RUinO8uX/ACrbMfBF1Poha7X8IcyqBlSQZck6G/15njb6q9w39J6IpsEWoKFkZxHMqpUbRklGFuQRGSmqXluroxVlNww3giMcEXuKXA24JrbNcKEmYoSq/dzN2e3MbvNvqH3d43RdqarlzFzS3V161IYekRznH1LmFTcEg9YNj7oWS7NY43YbJtDtV7RZ4v8AC6InUEpzdpaMesqD8REdiW0lDSKQ8xFI/wCWlix/oXd4mwhGvXzWFjMcjqLsR7zGCOG7M/ydkpH7V/wZmrTtdt5NrOYgMuRf6t+c9txcj/EaeOkVaCCGccbY24WjJKZJXSuxPNyukJe4eAiubbbRvRLImKMymZlde0uUnQ9BuAQYscvcPARROF77NJ/N/wCxozNM0PlDXcFq6p5ZC5zeIU/h+IYfXqGCyprW1WYiF18VYE+cad8TNNSy5a5URUXqVQo9AjnMG0bDYlPIsZswjqLtb0Xhm/Zt8muySpm1QM3Mz1Cdm0G2VLSKc7hpnRLUgsT39kd598JvHsdm1c4zZh1OiqNyL0Af71N4joIt09IyDMZnVUqqtfUZHIaIgggi4qKIIIIEJrSvslH/AKdPhHwrWN+rWPuV9ko/9OnwjHHyfaP91J6r6rQf2zPRX9WuL9cexU32im5Aq2WwAvvJt46CI+dUu/1mY+JJhi/acY/pF/hVG0LzxNleGqEG9h6RHxUSlmIy3BBFtNbf7MUa0eqxBuDY9Y0iDel8izL1/wClL/AtmHK0YPXBZLCYbGUcp8Oj9R5oj63aWYxtL5o6zqx/QREPNZiSSSTvPX4x8xVfWyFgY02A91O2lYHFzs1tyKyY0xMzsecu8nrHRF1ijUCkzUA7S/EReYYbMJLXE6qpXAAtAWGspEmy2luLqwsR/vcYXeI8GtQrHiWV06MxysPHSx8fdDKiMbaaiDZDUSQwNiOMXQ9W/fGgp55Yr+GkFXSQT28XoeCXnJ7XdlPXEHJ7XdlPXENXMLX6OuI2VtNRs/FrUSi5NgA66nqGup7osjaE54AeyonY9KOJPuP0l5ye13ZT1xBye13ZT1xDRqquXKQvMZUQb2YgAX01J741aLHqWc2WVOlu3ZV1J9AN4BtCci9h7IOx6UGxJv6j9Jccntd2U9cQcntd2U9cQxqraGklOUmT5SOLXVnUEXFxcE9RBj6pMdpZpIlzpblRmOV1Nh1mx0Ee/wA+ote3wvN0Ul7Yj7j9Jb8nld2U9cRubX7DVlRPV5aoVEqWhu4Gqg3i6fSyg/6mT7RfnEsDHD62bEHOGvJTxbNpw0taSb256JM8mGI9mX7QQcmGI9mX7QQ36yulSlzzXVF3ZmYKL9Vz0xhocZp5xIlTZcwjeFYEjxAN7R1vCe17D2Ru2nva5v6pTcmGI9mX7QRb+DvZWpo3nGcFAdUAswbcWvu8RFtrsVkSQDNmJLDbs7Bb232vvjOs5SuYEZSL5r6Wte9+q0RS1ksjMLhkVNDQwxPxNOYX3Ckxfg5r5lROdVTK8yYw54GjMSPcYZEnaeidgq1EksdABMXXw11iSdwASTYDUk7h4xFFNJTnIcdVLNBHUgAnhok1yYYj2ZftBByYYj2ZftBDUp9paOY/FpPlM50Ch1JJ7uvzRt1lfKkrnmuqLe2ZiALnvMWjXzg2I+FUGzaYi4J90oOTDEezL9oIOTDEezL9oIciOCAQbgi4PWDEdN2nolYq1RJDKSCDMUEEaEEX0N4BtCc8APZB2bTt4k+6VnJhiPZl+0EHJhiPZl+0EOKnqEmKHRgytqGBuCO4jfGnWbQ0kpskyfKRha6s6gi+ouL6aQDaE5NgB7IOzacC5J90qeTDEezL9oIOTDEezL9oIcFLVy5i5pbq6n7ykMPSI1KnaKkluUefKR13qzqCOnUE6aEQDaE5NgPhB2bTgXJPulVyYYj2ZftBByYYj2ZftBDfo62XNXPLdXU3GZSCNN+ojVqNo6OWxR6iUrLoVLqCPEE6QCvnJsB8IOzacC5J90quTDEezL9oIOTDEezL9oIbVDjFPOJEqakwra+Rg1r7r23RgnbT0SvkaolBr2ILroeo66Hxj3+fUXtb4Xm7qa17/ISs5MMR7Mv2gg5MMR7Mv2ghxTZ6qpdmAUAksTYADW5PVaMcrEJTS+NV1MuxOcMCtlvc5t1hY+iOd4zaBdbsp+Fz7pQ8mGI9mX7QQcmGI9mX7QQ12x2lEsTTOliWxyh865SRfQG9idD6IwrtVQk2FTJuf/sX5x1/OqNPgrnd9MP+XyEruTDEezL9oIOTDEezL9oIa9Zj9LKbJMnykYWOVnUHXdoTGakxOTNQvLmI6LcFlYECwubkaDQgx5/Pnte3wvd2017XPus6DQRV+ELZ6fVyZaSQCVfMbsBplI6e8xMUu0lHMmcWk+UzncocEnw6/NEizAC50Aiixzonh1s/NMHtZMwtvl5JNcmGI9mX7QQcmGI9mX7QQ3qLEJU5c0p1mLe2ZSGF+q48RGKuxumksFmzpctiLgM6qSN17E7rgxe3hPe1h7Jfu2nAvc29UpuTDEezL9oIOTDEezL9oIblDisicCZUxJgW18jBrX3XtujWl7TUbTBLFRKLk2Ch11PUNdTfoj3+fUafC83dTcb/ACErOTDEezL9oIOTDEezL9oIc0RTbVUINjUybj/7F+ceDaE7uAHsvXbNp28SfdK7kwxHsy/aCDkwxHsy/aCG9Nr5Sy+NZ1EuwOckBbG1jfdY3Hpj2jrpU1c8p1ddRmUgi436iPN4T2vYey93ZT3tc+6ribPzxT06WGaXKVG5w3jq64+Po7P6l9YRYf8A5in43ieNl8bu4vMM26/1d+7WCsxmnlMFmzZaM2oVmAJ1toCeuEU2z2TSF7r3OaeRVhiYGNIsMlXvo7P6l9YQfR2f1L6wiyVOIyZbIrzERphsgZgC50FlB3m5HpgfEZKzVlGYgmMLqhYZiNdQu8jQ+gxDuuLz76KXeD/JVv6Oz+pfWEH0dn9S+sItNRUpLUu7BVXUsxsAO8ndHlNUpMUOjBlbUMpuD4Eb483XFa+ffRe/z5L2yVX+js/qX1hANnJ/UvrRO1W0NJKcpMnykcWurOoIuLi4J6iDGenxOTMlmYkxGli93DAqLb7ncLR1uqMC+ffRc7xcTa4WlhOBiUczEF+i25fDrPfEtEdR7RUk18kufLd9earAk2326/NEjF1kAhGACyrOm8U4ibrDW1Ily3c7kVmP9IJ/SExhtXSNRTZbSmnVk1zkIQllvlsQw135jYb7w29o6KbOpZsqUQHmLlGYkCxsDcgH7t482bwk01LKlG2ZF5xG7MSSbHpFyYvwStiYTzuOduCX1ELppAOQBztfiqLjy1EuioKAsVeeQr67hmAVD1gZxf8AB1Rv7a7J0UjDmKS1V0yBX+8xLAHMfvXBJ+G6JvbHZZqtZbynCT5LZkY7ug2Nt2qgg2O7drERUbLYjWsi1s2UslDcpKvdz1nSwNri/Rc2ETslBDXYrWJJGufzoq8kJBc3De4AadMvjPNR21+IzGwekViTMncXfrYKpN+8k5D5416KnkVdfTijlcQKezTWbKjMFZfuAkk6EX/n16L2zHtmZk6qo2TIJFOcxW5B0KkBQBa1kUb4E2bnLixqwU4ppeVhc5r5QN1rHVV6YGzsDLDjZx9+VvRD6d7pLkXF2joOd/VQXChhcgLLKS1E+fNAL65iALfEpEzjmFU1DQVLyZaozSihYbzm5o97XjNtDs7OqK2lmApxMg5mBJzE5gdBax+qvT1xm22wWfVUvEySoJdS2YkDKLnoB1zZYjEoIjYXZc/f9BSuiIMrw3Pl7fsqmbIU0hkkS5mHTHZjrUMhyWJJDXItlC2Hmi+121FHJmGXNnIji11JNxfURFbP0GKy3lpOen4hBlIQHNYLZQLqOm0WGbhslmzNLRm7RRSdN2pF44qHtdJd2Y8j+13TRuZHZuR8xb7Kl8LFYol08pjZXmFm7lUWP+fuiPwuTKqcTkzaGSZUiUP3jhcitv0A3XIIXrOuml4tGLbOTZ2I088leJkqdCTmLc46C1rXydPREtjcmc1PMWRlE1lyqWJAW+hNwDqBcjvtHbZgyNrBxIPpnqPRRugc+R0juAItlmbaH1S12qr5dZOqnMxQlNLySVLAGY+YZmUX525t38kWqZieXAhM6f2ZU85Al/Exip+DmStCZZly2qTLb94b6Ob2sd9gbDd0R81WyNW2Ey6QGXxgfnHM2XKGZhY5b3uV6OiJXSRODWg5Bw9tVE2OZpc4jNzTw15DvRUuUtPOpZFJKkf8W7XM1wqAgljoxN3GWw3dGlzaLRtnxjPRYfnNpgTjW6XtZbnr3O1j026olsf2TmzHomk5B+ylb5iQSqmXa1gb/UPpjLtfsrMqGlTpDhJ8k3UtuYXuAdDax7iNSDHpqGOc03/yOedjyXgpntY4W/xGWVwOPXioPhA2ao6ehVpUtZbo6BWH1mve+Y72NgTc66R87bVDzqXD5LfXqDLLdd8qqf7pkbszZOvrJss18yWJUs34qVfnnvvuvuvc6Xta94zbWbM1k+qkzqcygJKjLnJ0a5N8oUi1svojxkjQWhzrkXN/sLr2SJxDy1tgbC33NlbpjqiEnRVBPgAPlCg2anIVmPNoJtU0yYWDqpKi+8XtvzE3i+yqDE3pKiXPeS0yYpSXluFFwQxY5b9PV0RF4FgOMUyJKV6YSlbX6xaxa7a5dTqfdEcJbG1wuL5cyPspJw6R7DhNrHkD8FXWmp1loqIoVVAAUbgB0CKDs3h0qsxGumzUWYitkUMARvKgi/Tllj0wwXvY239F+uF9guy+MUyOkp6ZeMbMzkszXtbS629IiKA/S/6rE24+uamqAcTPpuBc5emS92VkCRjNTIk3EnJcrckAjiz7mZl88QVFVy5lXVzZlHMq1eYQuVSwQAtvsN5XL6Ivez2yRpJc1g/G1M0EtMbQFtSB0kDMbk7z6BEDgezOM0ksy5L0wBYsc2YkmwG/L1ARbbKwlxvyAucr24nVU3QvAaCMruNgL2vwGiuuD06JIlhJfFKVDcX2C3OIPfcmKNwjYNI42nSXLVZtTO5zi9zqoN/O4PmhiSwbC5ubC56zFbxbZydOxKnn3XiZI3XObNzjoLW35OnoMU6eTDJiJ1V6pixxBgGg9OwozbaVKw+ib9lQSmnsssstwbAMTr4XH9UfVVsRRyMMmZ0UzFlM5m/ezhSdD0DNpl3Wid2t2cFbTGVmysCGRt4DAEa9xBI8/dFcn7N4vUy1p6idJWSLBmS5dwN19Bfdfo77xNHJdg+uxvc6nT1VeWKz3fRcWs3Qa+nqo+Xibrs6cxNyTKX8PGWt4BQw80S+K/8ADYCF3EyUXzzCM3+TRJ45sek2gFLKOTJlKE6i63+tbru1z1m/dEK+ymJVQlSqyZKEiWQSJd80ywsL6Wva4vpa97GOhJG/O9hiLiPsuXRyM+m1zgDQfupLDcEpxhcnj5YdZcozbNfQlS5+JiH4NtmqeZS8dNlKzmYShN9AuUC39QaLhtDQTJtJNkycoZ0yC5soBsDuBtzb9EebNYU1NSSpJsWRedbdmJLGx6rkxD458N1jmT+1P/HHituMg35yS6qatJmKVUx6R6tFPFhUUsFK2UE2H8jW8TFmxnBnm4SUpZBkF8sxpG5iL6qf5rAG3daI/CNmMYpjMMp6YGa2ZixZiTr05O8xY8Wk4pxck07yc6r++DDR2sPq6aC+bpG8RPLIMTcBGVuZ5DmFXijOF5e0535DmeR4qC2CqaGYyp+ziTVyVN7g3bTKxudb66htRfpizbXVnFUNQ/TxbAeLc0e8iInZ3ZaoWresq3QzmXKFlg5VFgLkkDWwt6dY39tcHnVVKZMkqCzKTmJAyjXoB1uFiGQsdODfLK/P1U8Ye2ncLZ525X0uNVi4PqPi8Ok9bBnP9TEj+20VDaOqWZjD5qd6pJKKnFoC3Re5sNwZz57RZ9ncOxWU8tJzyP2dFy5UBzWC2UAlR02iMk7M4rKqp8+S1ODOdjzixIXMSB9XTQj0RLG5rZXuLhmDz1Oqhka50TGBpyIvloNFvjC+NwycKanNLMmg/uzzWNjYg3tbMoIF+uIbYWbRcZLp5tMJVXKJIZgbuwub3Ooa2tjpppForZGKfs0ri3k/tAN5pIORhrzV5p6x1bojsI2Xq3rVq6x5eeWuVElg23MNSR0ZmPTv36WjlrxgeHO1IsTe/wCQunRnxGFreFgbgWtx6H0VnxWr4qRNmdhHb1QT+kKvY00hlqk6imz5kyZYTcl0AJCjnE7gbk+eGTtTh02fSTZUoqHcAXYkC1xe5AP3bxkwHDTT0kqVoWRADY6Ft5sbbs1+iI4pRHEdSfTgpponSTDQDS/FVTbKtlTKmnoc6y5KlXnEsFUKo5qXJ00G7+ZeqM3BVOH7JNW/1JzeFiq+694y4JsMC86bXLLmzZr5gBdlQd1wOu3goj5wTZKpppVaimWOOvxNmay3zjnc3SwK7r7olc+PwjEDp78z8/CgYyXxRKRxv0Fsh8fKqOG1Oavk1hNhOq5oudwQBLeazkeaPalmq66nnte1RUWlqeiTKZQNO85vOp64slbwezXoaWQrorymZna7W59y2Ww1I0323RJTdk3/AG+lmpkFPTS8gW5zXs4GlrdK636DE5qI73BzsR0F7e+SrimltYjK7T1Nr+2aj8aPHY5Sy+iSmc9x5zfpLgw/99j85t4kSso8bKPizxKYbs5OXE59XMKZXXJLAJJA5g1FgBovWd8QtLsxi0mfPmyXpwZ7ljmJY2zMQPqafWiEOaRhBH9IHU5lTuY8HEWk/WTloBYKU4T6zJh7DpmOie/MfcsT2CUfFU0mX0pLRT4hRf33it7V7NV1XIplzSjMl86aSSFL2AGUBTcfW6okcEk4oGc1LyWXIcgS45+lrnKNN/piBwHggBw4kn7Kw0u8cuLTwAH3KocmrSZXVc2ZRzKtTMKrkUsEsSATYHUqF98WfanBJkzC0SlkmXqsxpA+tYgkrbpYMQbfyxpYJsxjFIjLJemAZsxzFiSbAb8ndFjxuVin7s0zydFtMDg89tNRpoND0jfFmWQeI3ARl5nkNOSqxRHw3Y2m58hfM8jxKidhKugmt+7p1kVMpbMLa20DEE6nWwN9Rfvi7RVdltlp8qom1VS6NPmi1kHNUaX6Bc81Ru6N5vFqinUFpf8ASb/KvUocI/qFvj4RBBBFdWUQQQQIRBBBAhEEEECEQQQQIRBBBAhEEEECEQQQQIRBBBAhEEEECEQQQQIRBBBAhEEEECEQQQQIRBBBAhEEEECEQQQQIRBBBAhEEEECEQQQQIRBBBAhEEEECEQQQQIRBBBAhEEEECEQQQQIRBBBAhf/2Q=="/>
          <p:cNvSpPr>
            <a:spLocks noChangeAspect="1" noChangeArrowheads="1"/>
          </p:cNvSpPr>
          <p:nvPr/>
        </p:nvSpPr>
        <p:spPr bwMode="auto">
          <a:xfrm>
            <a:off x="63500" y="-771525"/>
            <a:ext cx="40862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960440" cy="3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88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891">
        <p:push dir="u"/>
      </p:transition>
    </mc:Choice>
    <mc:Fallback xmlns="">
      <p:transition spd="slow" advClick="0" advTm="4891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Vous souhaitez être candidat </a:t>
            </a:r>
            <a:br>
              <a:rPr lang="fr-FR" dirty="0" smtClean="0"/>
            </a:br>
            <a:r>
              <a:rPr lang="fr-FR" dirty="0" smtClean="0"/>
              <a:t>au conseil de classe </a:t>
            </a:r>
            <a:br>
              <a:rPr lang="fr-FR" dirty="0" smtClean="0"/>
            </a:br>
            <a:r>
              <a:rPr lang="fr-FR" dirty="0" smtClean="0"/>
              <a:t>et/ou au conseil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Venez rejoindre au collège </a:t>
            </a:r>
            <a:r>
              <a:rPr lang="fr-FR" dirty="0"/>
              <a:t>André </a:t>
            </a:r>
            <a:r>
              <a:rPr lang="fr-FR" dirty="0" smtClean="0"/>
              <a:t>Malraux l’équipe de la</a:t>
            </a:r>
            <a:endParaRPr lang="fr-FR" dirty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EN LAISSANT VOS COORDONNEES dès à présent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Dans la boite aux lettres située près de la loge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Par messagerie </a:t>
            </a:r>
            <a:r>
              <a:rPr lang="fr-FR" dirty="0">
                <a:hlinkClick r:id="rId2"/>
              </a:rPr>
              <a:t>fcpe89collegeparon@sfr.fr</a:t>
            </a:r>
            <a:endParaRPr lang="fr-FR" dirty="0"/>
          </a:p>
          <a:p>
            <a:r>
              <a:rPr lang="fr-FR" dirty="0" smtClean="0">
                <a:hlinkClick r:id="rId3"/>
              </a:rPr>
              <a:t>fcpe89@wanadoo.fr</a:t>
            </a:r>
            <a:r>
              <a:rPr lang="fr-FR" dirty="0" smtClean="0"/>
              <a:t>  </a:t>
            </a:r>
            <a:r>
              <a:rPr lang="fr-FR" dirty="0" smtClean="0">
                <a:hlinkClick r:id="rId4"/>
              </a:rPr>
              <a:t>fcpe89president@orange.fr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N’hésitez </a:t>
            </a:r>
            <a:r>
              <a:rPr lang="fr-FR" b="1" dirty="0"/>
              <a:t>pas à consulter le site </a:t>
            </a:r>
            <a:r>
              <a:rPr lang="fr-FR" b="1" dirty="0" smtClean="0"/>
              <a:t>de la FCPE </a:t>
            </a:r>
            <a:r>
              <a:rPr lang="fr-FR" b="1" dirty="0" smtClean="0">
                <a:hlinkClick r:id="rId5"/>
              </a:rPr>
              <a:t>www.fcpe.asso.fr</a:t>
            </a: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8920"/>
            <a:ext cx="12181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20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7064">
        <p:push dir="u"/>
      </p:transition>
    </mc:Choice>
    <mc:Fallback xmlns="">
      <p:transition spd="slow" advClick="0" advTm="706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effectLst/>
              </a:rPr>
              <a:t>Présentation de la</a:t>
            </a:r>
            <a:br>
              <a:rPr lang="fr-FR" sz="3600" b="1" dirty="0" smtClean="0">
                <a:effectLst/>
              </a:rPr>
            </a:br>
            <a:r>
              <a:rPr lang="fr-FR" sz="3600" b="1" dirty="0" smtClean="0">
                <a:effectLst/>
              </a:rPr>
              <a:t> Fédération de Conseils aux Parents d’Elèves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424936" cy="5085184"/>
          </a:xfrm>
        </p:spPr>
        <p:txBody>
          <a:bodyPr>
            <a:normAutofit fontScale="62500" lnSpcReduction="20000"/>
          </a:bodyPr>
          <a:lstStyle/>
          <a:p>
            <a:r>
              <a:rPr lang="fr-FR" sz="7000" b="1" dirty="0" smtClean="0">
                <a:solidFill>
                  <a:srgbClr val="FF0000"/>
                </a:solidFill>
                <a:effectLst/>
              </a:rPr>
              <a:t>1ère fédération de parents d'élèves</a:t>
            </a:r>
          </a:p>
          <a:p>
            <a:r>
              <a:rPr lang="fr-FR" b="1" dirty="0" smtClean="0">
                <a:effectLst/>
                <a:latin typeface="Aharoni" pitchFamily="2" charset="-79"/>
                <a:cs typeface="Aharoni" pitchFamily="2" charset="-79"/>
              </a:rPr>
              <a:t>présente </a:t>
            </a:r>
            <a:r>
              <a:rPr lang="fr-FR" b="1" dirty="0" smtClean="0">
                <a:latin typeface="Aharoni" pitchFamily="2" charset="-79"/>
                <a:cs typeface="Aharoni" pitchFamily="2" charset="-79"/>
              </a:rPr>
              <a:t>au Collège A. Malraux </a:t>
            </a:r>
            <a:r>
              <a:rPr lang="fr-FR" b="1" dirty="0" smtClean="0">
                <a:effectLst/>
                <a:latin typeface="Aharoni" pitchFamily="2" charset="-79"/>
                <a:cs typeface="Aharoni" pitchFamily="2" charset="-79"/>
              </a:rPr>
              <a:t>où elle participe à la vie scolaire pour défendre l'intérêt des enfants  et représenter les parents.</a:t>
            </a:r>
          </a:p>
          <a:p>
            <a:r>
              <a:rPr lang="fr-FR" sz="5900" b="1" dirty="0" smtClean="0">
                <a:solidFill>
                  <a:schemeClr val="accent2"/>
                </a:solidFill>
                <a:effectLst/>
              </a:rPr>
              <a:t>Force de proposition et d'action</a:t>
            </a:r>
            <a:r>
              <a:rPr lang="fr-FR" sz="5900" b="1" dirty="0" smtClean="0">
                <a:effectLst/>
              </a:rPr>
              <a:t>.</a:t>
            </a:r>
            <a:endParaRPr lang="fr-FR" sz="5900" dirty="0" smtClean="0">
              <a:effectLst/>
            </a:endParaRPr>
          </a:p>
          <a:p>
            <a:r>
              <a:rPr lang="fr-FR" b="1" dirty="0" smtClean="0">
                <a:effectLst/>
              </a:rPr>
              <a:t>La FCPE compte aujourd'hui :</a:t>
            </a:r>
            <a:endParaRPr lang="fr-FR" dirty="0" smtClean="0"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fr-FR" sz="4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310 000 adhérents</a:t>
            </a:r>
            <a:r>
              <a:rPr lang="fr-FR" sz="4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,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fr-FR" sz="4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65 000 parents d'élèves élus aux conseils d'école et aux conseils d'administration,</a:t>
            </a:r>
          </a:p>
          <a:p>
            <a:pPr algn="l"/>
            <a:endParaRPr lang="fr-FR" dirty="0" smtClean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algn="just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Fondée en 1947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Au total, 1 600 000 familles ont voté pour la FCPE 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aux dernières élections</a:t>
            </a:r>
            <a:endParaRPr lang="fr-FR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" y="235489"/>
            <a:ext cx="864096" cy="8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2" descr="Résultat de recherche d'images pour &quot;fcpe INVENTONS LA REUSSITE&quot;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5183"/>
            <a:ext cx="1732781" cy="171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98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3641">
        <p:push dir="u"/>
      </p:transition>
    </mc:Choice>
    <mc:Fallback xmlns="">
      <p:transition spd="slow" advClick="0" advTm="13641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Vos </a:t>
            </a:r>
            <a:r>
              <a:rPr lang="fr-FR" sz="4000" b="1" dirty="0" smtClean="0"/>
              <a:t>représentants élus </a:t>
            </a:r>
            <a:r>
              <a:rPr lang="fr-FR" sz="4000" b="1" dirty="0" smtClean="0"/>
              <a:t>2015-2016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endParaRPr lang="fr-FR" b="1" dirty="0"/>
          </a:p>
          <a:p>
            <a:r>
              <a:rPr lang="fr-FR" b="1" dirty="0"/>
              <a:t>Danièle </a:t>
            </a:r>
            <a:r>
              <a:rPr lang="fr-FR" b="1" dirty="0" err="1"/>
              <a:t>Maingaint</a:t>
            </a:r>
            <a:r>
              <a:rPr lang="fr-FR" dirty="0" smtClean="0"/>
              <a:t>, membre </a:t>
            </a:r>
            <a:r>
              <a:rPr lang="fr-FR" dirty="0"/>
              <a:t>du </a:t>
            </a:r>
            <a:r>
              <a:rPr lang="fr-FR" dirty="0" smtClean="0"/>
              <a:t>CA, délégué de classe, membre du CD89 (</a:t>
            </a:r>
            <a:r>
              <a:rPr lang="fr-FR" dirty="0"/>
              <a:t>06 34 37 90 50</a:t>
            </a:r>
            <a:r>
              <a:rPr lang="fr-FR" dirty="0" smtClean="0"/>
              <a:t>) </a:t>
            </a:r>
            <a:r>
              <a:rPr lang="fr-FR" dirty="0" smtClean="0">
                <a:hlinkClick r:id="rId2"/>
              </a:rPr>
              <a:t>fcpe89collegeparon@sfr.fr</a:t>
            </a:r>
            <a:endParaRPr lang="fr-FR" dirty="0" smtClean="0"/>
          </a:p>
          <a:p>
            <a:endParaRPr lang="fr-FR" dirty="0"/>
          </a:p>
          <a:p>
            <a:r>
              <a:rPr lang="fr-FR" b="1" dirty="0" err="1"/>
              <a:t>Karène</a:t>
            </a:r>
            <a:r>
              <a:rPr lang="fr-FR" b="1" dirty="0"/>
              <a:t> Fabre</a:t>
            </a:r>
            <a:r>
              <a:rPr lang="fr-FR" dirty="0"/>
              <a:t>, membre du CA</a:t>
            </a:r>
            <a:r>
              <a:rPr lang="fr-FR" dirty="0" smtClean="0"/>
              <a:t>, déléguée </a:t>
            </a:r>
            <a:r>
              <a:rPr lang="fr-FR" dirty="0"/>
              <a:t>de classe, conseil de discipline</a:t>
            </a:r>
            <a:r>
              <a:rPr lang="fr-FR" dirty="0" smtClean="0"/>
              <a:t>, commission éducative </a:t>
            </a:r>
            <a:r>
              <a:rPr lang="fr-FR" dirty="0" smtClean="0">
                <a:hlinkClick r:id="rId3"/>
              </a:rPr>
              <a:t>karenefabre@hotmail.fr</a:t>
            </a:r>
            <a:endParaRPr lang="fr-FR" dirty="0" smtClean="0"/>
          </a:p>
          <a:p>
            <a:endParaRPr lang="fr-FR" dirty="0"/>
          </a:p>
          <a:p>
            <a:r>
              <a:rPr lang="fr-FR" b="1" dirty="0"/>
              <a:t>Alessandro </a:t>
            </a:r>
            <a:r>
              <a:rPr lang="fr-FR" b="1" dirty="0" err="1"/>
              <a:t>Aous</a:t>
            </a:r>
            <a:r>
              <a:rPr lang="fr-FR" b="1" dirty="0"/>
              <a:t> </a:t>
            </a:r>
            <a:r>
              <a:rPr lang="fr-FR" b="1" dirty="0" err="1"/>
              <a:t>Carléone</a:t>
            </a:r>
            <a:r>
              <a:rPr lang="fr-FR" dirty="0" smtClean="0"/>
              <a:t>, membre </a:t>
            </a:r>
            <a:r>
              <a:rPr lang="fr-FR" dirty="0"/>
              <a:t>du </a:t>
            </a:r>
            <a:r>
              <a:rPr lang="fr-FR" dirty="0" smtClean="0"/>
              <a:t>CA et du CD89, délégué </a:t>
            </a:r>
            <a:r>
              <a:rPr lang="fr-FR" dirty="0"/>
              <a:t>de classe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/>
              <a:t>06 35 10 23 19</a:t>
            </a:r>
            <a:r>
              <a:rPr lang="fr-FR" dirty="0" smtClean="0"/>
              <a:t>) </a:t>
            </a:r>
            <a:r>
              <a:rPr lang="fr-FR" dirty="0" smtClean="0">
                <a:hlinkClick r:id="rId4"/>
              </a:rPr>
              <a:t>imocar-pro-g@orange.fr</a:t>
            </a:r>
            <a:endParaRPr lang="fr-FR" dirty="0" smtClean="0"/>
          </a:p>
          <a:p>
            <a:endParaRPr lang="fr-FR" dirty="0"/>
          </a:p>
          <a:p>
            <a:r>
              <a:rPr lang="fr-FR" b="1" dirty="0"/>
              <a:t>Muriel Renault</a:t>
            </a:r>
            <a:r>
              <a:rPr lang="fr-FR" dirty="0" smtClean="0"/>
              <a:t>, déléguée </a:t>
            </a:r>
            <a:r>
              <a:rPr lang="fr-FR" dirty="0"/>
              <a:t>de classe</a:t>
            </a:r>
            <a:r>
              <a:rPr lang="fr-FR" dirty="0" smtClean="0"/>
              <a:t>, </a:t>
            </a:r>
            <a:r>
              <a:rPr lang="fr-FR" dirty="0" smtClean="0">
                <a:hlinkClick r:id="rId5"/>
              </a:rPr>
              <a:t>murielrenault@hotmail.fr</a:t>
            </a:r>
            <a:endParaRPr lang="fr-FR" dirty="0" smtClean="0"/>
          </a:p>
          <a:p>
            <a:endParaRPr lang="fr-FR" dirty="0"/>
          </a:p>
          <a:p>
            <a:r>
              <a:rPr lang="fr-FR" b="1" dirty="0"/>
              <a:t>Sonia </a:t>
            </a:r>
            <a:r>
              <a:rPr lang="fr-FR" b="1" dirty="0" err="1"/>
              <a:t>Legron</a:t>
            </a:r>
            <a:r>
              <a:rPr lang="fr-FR" dirty="0" smtClean="0"/>
              <a:t>, déléguée </a:t>
            </a:r>
            <a:r>
              <a:rPr lang="fr-FR" dirty="0"/>
              <a:t>de classe</a:t>
            </a:r>
            <a:r>
              <a:rPr lang="fr-FR" dirty="0" smtClean="0"/>
              <a:t>, conseil </a:t>
            </a:r>
            <a:r>
              <a:rPr lang="fr-FR" dirty="0"/>
              <a:t>de discipline, commission</a:t>
            </a:r>
          </a:p>
          <a:p>
            <a:pPr marL="0" indent="0">
              <a:buNone/>
            </a:pPr>
            <a:r>
              <a:rPr lang="fr-FR" dirty="0" smtClean="0"/>
              <a:t>      éducative </a:t>
            </a:r>
            <a:r>
              <a:rPr lang="fr-FR" dirty="0"/>
              <a:t>(06 19 16 01 17</a:t>
            </a:r>
            <a:r>
              <a:rPr lang="fr-FR" dirty="0" smtClean="0"/>
              <a:t>) </a:t>
            </a:r>
            <a:r>
              <a:rPr lang="fr-FR" dirty="0" smtClean="0">
                <a:hlinkClick r:id="rId6"/>
              </a:rPr>
              <a:t>sonialegron@aol.com</a:t>
            </a:r>
            <a:endParaRPr lang="fr-FR" dirty="0" smtClean="0"/>
          </a:p>
          <a:p>
            <a:endParaRPr lang="fr-FR" dirty="0"/>
          </a:p>
          <a:p>
            <a:r>
              <a:rPr lang="fr-FR" b="1" dirty="0"/>
              <a:t>Daniel </a:t>
            </a:r>
            <a:r>
              <a:rPr lang="fr-FR" b="1" dirty="0" err="1"/>
              <a:t>Vey</a:t>
            </a:r>
            <a:r>
              <a:rPr lang="fr-FR" dirty="0" smtClean="0"/>
              <a:t>, membre </a:t>
            </a:r>
            <a:r>
              <a:rPr lang="fr-FR" dirty="0"/>
              <a:t>du CA et du CHS</a:t>
            </a:r>
            <a:r>
              <a:rPr lang="fr-FR" dirty="0" smtClean="0"/>
              <a:t>, </a:t>
            </a:r>
            <a:r>
              <a:rPr lang="fr-FR" dirty="0" smtClean="0">
                <a:hlinkClick r:id="rId7"/>
              </a:rPr>
              <a:t>vey.renault@orange.fr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7" y="188640"/>
            <a:ext cx="936104" cy="885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5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:push dir="u"/>
      </p:transition>
    </mc:Choice>
    <mc:Fallback xmlns="">
      <p:transition spd="slow" advClick="0" advTm="4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actions annuelles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Médiation entre l’équipe enseignante, les parents d’élèves et les élèves pour améliorer l’ambiance dans la classe,</a:t>
            </a:r>
          </a:p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Recherche de solutions alternatives dans l’unique intérêt des élèves</a:t>
            </a: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active aux activités du collège (forum des métiers, fête du sport…)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Soutien et accompagnement des familles dans le cadre d’une écoute attentive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129431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28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9844">
        <p:push dir="u"/>
      </p:transition>
    </mc:Choice>
    <mc:Fallback xmlns="">
      <p:transition spd="slow" advClick="0" advTm="39844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840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60"/>
                            </p:stCondLst>
                            <p:childTnLst>
                              <p:par>
                                <p:cTn id="11" presetID="18" presetClass="emph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80"/>
                            </p:stCondLst>
                            <p:childTnLst>
                              <p:par>
                                <p:cTn id="14" presetID="18" presetClass="emph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Nos propositions et initiatives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9047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Mises en place en partenariat </a:t>
            </a:r>
            <a:r>
              <a:rPr lang="fr-FR" dirty="0" smtClean="0"/>
              <a:t>:</a:t>
            </a:r>
          </a:p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D’un café des parents au collège,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d’un travail sur la liste des fournitures scolaires (réduction du coût)</a:t>
            </a: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Amélioration de la communication par la création d’une rubrique dédiée aux fédérations de parents d’élèves sur le site du collège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78" y="454014"/>
            <a:ext cx="1008112" cy="95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MAIRIE\Pictures\imagesCAQ7YFM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33178"/>
            <a:ext cx="1390428" cy="13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63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3738">
        <p:push dir="u"/>
      </p:transition>
    </mc:Choice>
    <mc:Fallback xmlns="">
      <p:transition spd="slow" advClick="0" advTm="13738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Que font vos représentants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 </a:t>
            </a:r>
            <a:r>
              <a:rPr lang="fr-FR" dirty="0"/>
              <a:t>Ils vous représentent </a:t>
            </a:r>
            <a:r>
              <a:rPr lang="fr-FR" dirty="0" smtClean="0"/>
              <a:t>au </a:t>
            </a:r>
            <a:r>
              <a:rPr lang="fr-FR" dirty="0"/>
              <a:t>conseil </a:t>
            </a:r>
            <a:r>
              <a:rPr lang="fr-FR" dirty="0" smtClean="0"/>
              <a:t>d’administration et/ou au conseil </a:t>
            </a:r>
            <a:r>
              <a:rPr lang="fr-FR" dirty="0"/>
              <a:t>de classe</a:t>
            </a:r>
            <a:r>
              <a:rPr lang="fr-FR" dirty="0" smtClean="0"/>
              <a:t>,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Ils </a:t>
            </a:r>
            <a:r>
              <a:rPr lang="fr-FR" dirty="0"/>
              <a:t>participent à la vie </a:t>
            </a:r>
            <a:r>
              <a:rPr lang="fr-FR" dirty="0" smtClean="0"/>
              <a:t>scolaire (</a:t>
            </a:r>
            <a:r>
              <a:rPr lang="fr-FR" dirty="0"/>
              <a:t>définition du règlement intérieur</a:t>
            </a:r>
            <a:r>
              <a:rPr lang="fr-FR" dirty="0" smtClean="0"/>
              <a:t>, sécurité</a:t>
            </a:r>
            <a:r>
              <a:rPr lang="fr-FR" dirty="0"/>
              <a:t>, restauration scolaire</a:t>
            </a:r>
            <a:r>
              <a:rPr lang="fr-FR" dirty="0" smtClean="0"/>
              <a:t>, hygiène</a:t>
            </a:r>
            <a:r>
              <a:rPr lang="fr-FR" dirty="0"/>
              <a:t>, etc</a:t>
            </a:r>
            <a:r>
              <a:rPr lang="fr-FR" dirty="0" smtClean="0"/>
              <a:t>.).</a:t>
            </a:r>
          </a:p>
          <a:p>
            <a:pPr algn="just"/>
            <a:endParaRPr lang="fr-FR" dirty="0"/>
          </a:p>
          <a:p>
            <a:pPr algn="just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Ils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sont à votre écoute pour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toute question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concernant la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scolarité de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enfant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80" y="235489"/>
            <a:ext cx="864096" cy="81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96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565">
        <p:push dir="u"/>
      </p:transition>
    </mc:Choice>
    <mc:Fallback xmlns="">
      <p:transition spd="slow" advClick="0" advTm="10565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INSTANCES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65487" y="1376211"/>
            <a:ext cx="3168352" cy="20902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ELECTIONS </a:t>
            </a:r>
            <a:r>
              <a:rPr lang="fr-FR" dirty="0" smtClean="0"/>
              <a:t>REPRESENTANTS PARENTS D’ELEVES </a:t>
            </a:r>
            <a:r>
              <a:rPr lang="fr-FR" b="1" dirty="0"/>
              <a:t>AU CONSEIL </a:t>
            </a:r>
            <a:r>
              <a:rPr lang="fr-FR" b="1" dirty="0" smtClean="0"/>
              <a:t>D’ADMINISTRATION</a:t>
            </a:r>
            <a:endParaRPr lang="fr-FR" b="1" dirty="0"/>
          </a:p>
        </p:txBody>
      </p:sp>
      <p:sp>
        <p:nvSpPr>
          <p:cNvPr id="5" name="Ellipse 4"/>
          <p:cNvSpPr/>
          <p:nvPr/>
        </p:nvSpPr>
        <p:spPr>
          <a:xfrm>
            <a:off x="3707904" y="1664804"/>
            <a:ext cx="2448272" cy="14401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Répartition des élus dans les différentes instances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495380" y="3961920"/>
            <a:ext cx="4004612" cy="221093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CONSEIL DE CLASSE</a:t>
            </a:r>
            <a:endParaRPr lang="fr-FR" b="1" dirty="0"/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Désignation</a:t>
            </a:r>
            <a:r>
              <a:rPr lang="fr-FR" dirty="0" smtClean="0"/>
              <a:t> des délégués de parents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623352" y="4905997"/>
            <a:ext cx="2088232" cy="79208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Commission éducative et conseil de discipline</a:t>
            </a:r>
            <a:endParaRPr lang="fr-FR" sz="1200" dirty="0"/>
          </a:p>
        </p:txBody>
      </p:sp>
      <p:sp>
        <p:nvSpPr>
          <p:cNvPr id="9" name="Ellipse 8"/>
          <p:cNvSpPr/>
          <p:nvPr/>
        </p:nvSpPr>
        <p:spPr>
          <a:xfrm>
            <a:off x="6665959" y="1681827"/>
            <a:ext cx="1862985" cy="84609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Commission permanente</a:t>
            </a:r>
            <a:endParaRPr lang="fr-FR" sz="1200" dirty="0"/>
          </a:p>
        </p:txBody>
      </p:sp>
      <p:sp>
        <p:nvSpPr>
          <p:cNvPr id="10" name="Ellipse 9"/>
          <p:cNvSpPr/>
          <p:nvPr/>
        </p:nvSpPr>
        <p:spPr>
          <a:xfrm>
            <a:off x="6450325" y="2857285"/>
            <a:ext cx="2131603" cy="76606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Comité éducation à la santé &amp; citoyenneté</a:t>
            </a:r>
            <a:endParaRPr lang="fr-FR" sz="1200" dirty="0"/>
          </a:p>
        </p:txBody>
      </p:sp>
      <p:sp>
        <p:nvSpPr>
          <p:cNvPr id="11" name="Ellipse 10"/>
          <p:cNvSpPr/>
          <p:nvPr/>
        </p:nvSpPr>
        <p:spPr>
          <a:xfrm>
            <a:off x="6510974" y="3879174"/>
            <a:ext cx="2232248" cy="72008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Comité d’Hygiène &amp; sécurité</a:t>
            </a:r>
            <a:endParaRPr lang="fr-FR" sz="1200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6156176" y="2023865"/>
            <a:ext cx="354798" cy="81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241375" y="2412504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804844" y="3045968"/>
            <a:ext cx="668001" cy="840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5276113" y="3177220"/>
            <a:ext cx="1057462" cy="1835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xplosion 1 30"/>
          <p:cNvSpPr/>
          <p:nvPr/>
        </p:nvSpPr>
        <p:spPr>
          <a:xfrm>
            <a:off x="755576" y="908720"/>
            <a:ext cx="720080" cy="3240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2" name="Explosion 1 31"/>
          <p:cNvSpPr/>
          <p:nvPr/>
        </p:nvSpPr>
        <p:spPr>
          <a:xfrm>
            <a:off x="1835696" y="3594085"/>
            <a:ext cx="504056" cy="3602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3" name="Explosion 1 32"/>
          <p:cNvSpPr/>
          <p:nvPr/>
        </p:nvSpPr>
        <p:spPr>
          <a:xfrm>
            <a:off x="3882046" y="1376211"/>
            <a:ext cx="432048" cy="3240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89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9301">
        <p:push dir="u"/>
      </p:transition>
    </mc:Choice>
    <mc:Fallback xmlns="">
      <p:transition spd="slow" advClick="0" advTm="29301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3.7|3.1|4|2.8|3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397</Words>
  <Application>Microsoft Office PowerPoint</Application>
  <PresentationFormat>Affichage à l'écran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Fédérations de parents d’élèves Au collège A. Malraux</vt:lpstr>
      <vt:lpstr>Vous souhaitez être candidat  au conseil de classe  et/ou au conseil d’administration</vt:lpstr>
      <vt:lpstr>Présentation de la  Fédération de Conseils aux Parents d’Elèves</vt:lpstr>
      <vt:lpstr>Vos représentants élus 2015-2016 </vt:lpstr>
      <vt:lpstr>Nos actions annuelles</vt:lpstr>
      <vt:lpstr> Nos propositions et initiatives</vt:lpstr>
      <vt:lpstr>    Que font vos représentants ?</vt:lpstr>
      <vt:lpstr>LES INSTANCES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Fédération de Conseils aux Parents d’Elèves</dc:title>
  <dc:creator>MAIRIE</dc:creator>
  <cp:lastModifiedBy>MAIRIE</cp:lastModifiedBy>
  <cp:revision>45</cp:revision>
  <cp:lastPrinted>2015-09-08T15:19:40Z</cp:lastPrinted>
  <dcterms:created xsi:type="dcterms:W3CDTF">2013-11-21T16:13:21Z</dcterms:created>
  <dcterms:modified xsi:type="dcterms:W3CDTF">2016-05-25T16:06:35Z</dcterms:modified>
</cp:coreProperties>
</file>